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056" r:id="rId2"/>
    <p:sldId id="1057" r:id="rId3"/>
    <p:sldId id="1058" r:id="rId4"/>
    <p:sldId id="1059" r:id="rId5"/>
    <p:sldId id="10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5-11-14T03:44:41.199" v="209" actId="20577"/>
      <pc:docMkLst>
        <pc:docMk/>
      </pc:docMkLst>
      <pc:sldChg chg="modSp mod">
        <pc:chgData name="贵申 王" userId="201fba2491c5f930" providerId="LiveId" clId="{DCE2E79A-FA80-4B3F-A3B4-A0C24C0A3357}" dt="2025-11-14T03:37:28.659" v="170" actId="20577"/>
        <pc:sldMkLst>
          <pc:docMk/>
          <pc:sldMk cId="0" sldId="1056"/>
        </pc:sldMkLst>
        <pc:spChg chg="mod">
          <ac:chgData name="贵申 王" userId="201fba2491c5f930" providerId="LiveId" clId="{DCE2E79A-FA80-4B3F-A3B4-A0C24C0A3357}" dt="2025-11-13T03:31:08.054" v="95" actId="20577"/>
          <ac:spMkLst>
            <pc:docMk/>
            <pc:sldMk cId="0" sldId="1056"/>
            <ac:spMk id="1192963" creationId="{D8F682CF-07A9-82F7-E13D-D49DDF38E7DE}"/>
          </ac:spMkLst>
        </pc:spChg>
        <pc:spChg chg="mod">
          <ac:chgData name="贵申 王" userId="201fba2491c5f930" providerId="LiveId" clId="{DCE2E79A-FA80-4B3F-A3B4-A0C24C0A3357}" dt="2025-11-14T03:37:28.659" v="170" actId="20577"/>
          <ac:spMkLst>
            <pc:docMk/>
            <pc:sldMk cId="0" sldId="1056"/>
            <ac:spMk id="1192964" creationId="{6313E540-8163-16AE-8E2E-E00D7B7A35BD}"/>
          </ac:spMkLst>
        </pc:spChg>
      </pc:sldChg>
      <pc:sldChg chg="modSp add mod">
        <pc:chgData name="贵申 王" userId="201fba2491c5f930" providerId="LiveId" clId="{DCE2E79A-FA80-4B3F-A3B4-A0C24C0A3357}" dt="2025-11-14T03:37:01.015" v="169"/>
        <pc:sldMkLst>
          <pc:docMk/>
          <pc:sldMk cId="1652160929" sldId="1057"/>
        </pc:sldMkLst>
        <pc:spChg chg="mod">
          <ac:chgData name="贵申 王" userId="201fba2491c5f930" providerId="LiveId" clId="{DCE2E79A-FA80-4B3F-A3B4-A0C24C0A3357}" dt="2025-11-13T03:31:14.609" v="99" actId="20577"/>
          <ac:spMkLst>
            <pc:docMk/>
            <pc:sldMk cId="1652160929" sldId="1057"/>
            <ac:spMk id="1192963" creationId="{0FB71236-7A46-9BD8-3CAB-513F0D920375}"/>
          </ac:spMkLst>
        </pc:spChg>
        <pc:spChg chg="mod">
          <ac:chgData name="贵申 王" userId="201fba2491c5f930" providerId="LiveId" clId="{DCE2E79A-FA80-4B3F-A3B4-A0C24C0A3357}" dt="2025-11-14T03:37:01.015" v="169"/>
          <ac:spMkLst>
            <pc:docMk/>
            <pc:sldMk cId="1652160929" sldId="1057"/>
            <ac:spMk id="1192964" creationId="{F54EFED6-8B69-246E-F905-1BA1F3729719}"/>
          </ac:spMkLst>
        </pc:spChg>
      </pc:sldChg>
      <pc:sldChg chg="modSp add del mod">
        <pc:chgData name="贵申 王" userId="201fba2491c5f930" providerId="LiveId" clId="{DCE2E79A-FA80-4B3F-A3B4-A0C24C0A3357}" dt="2025-11-13T03:28:47.377" v="79" actId="47"/>
        <pc:sldMkLst>
          <pc:docMk/>
          <pc:sldMk cId="3957568139" sldId="1057"/>
        </pc:sldMkLst>
      </pc:sldChg>
      <pc:sldChg chg="modSp add del mod">
        <pc:chgData name="贵申 王" userId="201fba2491c5f930" providerId="LiveId" clId="{DCE2E79A-FA80-4B3F-A3B4-A0C24C0A3357}" dt="2025-11-13T03:28:48.549" v="80" actId="47"/>
        <pc:sldMkLst>
          <pc:docMk/>
          <pc:sldMk cId="94868008" sldId="1058"/>
        </pc:sldMkLst>
      </pc:sldChg>
      <pc:sldChg chg="modSp add mod">
        <pc:chgData name="贵申 王" userId="201fba2491c5f930" providerId="LiveId" clId="{DCE2E79A-FA80-4B3F-A3B4-A0C24C0A3357}" dt="2025-11-14T03:39:04.607" v="171"/>
        <pc:sldMkLst>
          <pc:docMk/>
          <pc:sldMk cId="921343805" sldId="1058"/>
        </pc:sldMkLst>
        <pc:spChg chg="mod">
          <ac:chgData name="贵申 王" userId="201fba2491c5f930" providerId="LiveId" clId="{DCE2E79A-FA80-4B3F-A3B4-A0C24C0A3357}" dt="2025-11-13T03:31:21.671" v="103" actId="20577"/>
          <ac:spMkLst>
            <pc:docMk/>
            <pc:sldMk cId="921343805" sldId="1058"/>
            <ac:spMk id="1192963" creationId="{51712BED-EFD0-02B1-A3A9-66D8471DAAA8}"/>
          </ac:spMkLst>
        </pc:spChg>
        <pc:spChg chg="mod">
          <ac:chgData name="贵申 王" userId="201fba2491c5f930" providerId="LiveId" clId="{DCE2E79A-FA80-4B3F-A3B4-A0C24C0A3357}" dt="2025-11-14T03:39:04.607" v="171"/>
          <ac:spMkLst>
            <pc:docMk/>
            <pc:sldMk cId="921343805" sldId="1058"/>
            <ac:spMk id="1192964" creationId="{1055B182-67B8-3192-7906-8176DE78D5A3}"/>
          </ac:spMkLst>
        </pc:spChg>
      </pc:sldChg>
      <pc:sldChg chg="modSp add mod">
        <pc:chgData name="贵申 王" userId="201fba2491c5f930" providerId="LiveId" clId="{DCE2E79A-FA80-4B3F-A3B4-A0C24C0A3357}" dt="2025-11-14T03:41:22.070" v="187" actId="20577"/>
        <pc:sldMkLst>
          <pc:docMk/>
          <pc:sldMk cId="2002477963" sldId="1059"/>
        </pc:sldMkLst>
        <pc:spChg chg="mod">
          <ac:chgData name="贵申 王" userId="201fba2491c5f930" providerId="LiveId" clId="{DCE2E79A-FA80-4B3F-A3B4-A0C24C0A3357}" dt="2025-11-13T03:31:28.164" v="107" actId="20577"/>
          <ac:spMkLst>
            <pc:docMk/>
            <pc:sldMk cId="2002477963" sldId="1059"/>
            <ac:spMk id="1192963" creationId="{FC80B038-F4A7-9F8D-467F-C04F30896151}"/>
          </ac:spMkLst>
        </pc:spChg>
        <pc:spChg chg="mod">
          <ac:chgData name="贵申 王" userId="201fba2491c5f930" providerId="LiveId" clId="{DCE2E79A-FA80-4B3F-A3B4-A0C24C0A3357}" dt="2025-11-14T03:41:22.070" v="187" actId="20577"/>
          <ac:spMkLst>
            <pc:docMk/>
            <pc:sldMk cId="2002477963" sldId="1059"/>
            <ac:spMk id="1192964" creationId="{503D5BDE-C9EC-6E38-D8E6-F47F6DE244A1}"/>
          </ac:spMkLst>
        </pc:spChg>
      </pc:sldChg>
      <pc:sldChg chg="modSp add mod">
        <pc:chgData name="贵申 王" userId="201fba2491c5f930" providerId="LiveId" clId="{DCE2E79A-FA80-4B3F-A3B4-A0C24C0A3357}" dt="2025-11-14T03:44:41.199" v="209" actId="20577"/>
        <pc:sldMkLst>
          <pc:docMk/>
          <pc:sldMk cId="1918584658" sldId="1060"/>
        </pc:sldMkLst>
        <pc:spChg chg="mod">
          <ac:chgData name="贵申 王" userId="201fba2491c5f930" providerId="LiveId" clId="{DCE2E79A-FA80-4B3F-A3B4-A0C24C0A3357}" dt="2025-11-13T03:31:34.028" v="111" actId="20577"/>
          <ac:spMkLst>
            <pc:docMk/>
            <pc:sldMk cId="1918584658" sldId="1060"/>
            <ac:spMk id="1192963" creationId="{FFB3FC8D-95A2-378D-1870-C035BE9E5968}"/>
          </ac:spMkLst>
        </pc:spChg>
        <pc:spChg chg="mod">
          <ac:chgData name="贵申 王" userId="201fba2491c5f930" providerId="LiveId" clId="{DCE2E79A-FA80-4B3F-A3B4-A0C24C0A3357}" dt="2025-11-14T03:44:41.199" v="209" actId="20577"/>
          <ac:spMkLst>
            <pc:docMk/>
            <pc:sldMk cId="1918584658" sldId="1060"/>
            <ac:spMk id="1192964" creationId="{36055139-6284-5F8D-ACDC-E81B07269B9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468CC-8E96-488D-BF3A-DF286FAA7B28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B7AA2-51A4-4094-9A4B-33BE096DC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94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7">
            <a:extLst>
              <a:ext uri="{FF2B5EF4-FFF2-40B4-BE49-F238E27FC236}">
                <a16:creationId xmlns:a16="http://schemas.microsoft.com/office/drawing/2014/main" id="{5646FF88-58E0-02E1-7DE4-E9688A2DA8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E0C2CF6-06C6-40B0-AE34-7F060292A38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93987" name="Rectangle 2">
            <a:extLst>
              <a:ext uri="{FF2B5EF4-FFF2-40B4-BE49-F238E27FC236}">
                <a16:creationId xmlns:a16="http://schemas.microsoft.com/office/drawing/2014/main" id="{7A14F4A2-DC94-F46E-20A9-2D935A69F9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3988" name="Rectangle 3">
            <a:extLst>
              <a:ext uri="{FF2B5EF4-FFF2-40B4-BE49-F238E27FC236}">
                <a16:creationId xmlns:a16="http://schemas.microsoft.com/office/drawing/2014/main" id="{8A943DA0-2E49-9C8B-E8DA-E58D88CA23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E8CEF-71D7-C78A-2728-594DCB1CF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7">
            <a:extLst>
              <a:ext uri="{FF2B5EF4-FFF2-40B4-BE49-F238E27FC236}">
                <a16:creationId xmlns:a16="http://schemas.microsoft.com/office/drawing/2014/main" id="{4009FED6-C40F-6C42-7EAC-35B11C192B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E0C2CF6-06C6-40B0-AE34-7F060292A38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93987" name="Rectangle 2">
            <a:extLst>
              <a:ext uri="{FF2B5EF4-FFF2-40B4-BE49-F238E27FC236}">
                <a16:creationId xmlns:a16="http://schemas.microsoft.com/office/drawing/2014/main" id="{EC971CD6-3B88-7FBF-EDAA-6DFC1DCF6E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3988" name="Rectangle 3">
            <a:extLst>
              <a:ext uri="{FF2B5EF4-FFF2-40B4-BE49-F238E27FC236}">
                <a16:creationId xmlns:a16="http://schemas.microsoft.com/office/drawing/2014/main" id="{46E608CA-9655-31A1-B15F-BCD0171EED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2122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C99DB-5E46-36A8-9E55-45D4878D1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7">
            <a:extLst>
              <a:ext uri="{FF2B5EF4-FFF2-40B4-BE49-F238E27FC236}">
                <a16:creationId xmlns:a16="http://schemas.microsoft.com/office/drawing/2014/main" id="{2C794615-2A65-A611-8FCB-4FC915F2AC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E0C2CF6-06C6-40B0-AE34-7F060292A38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93987" name="Rectangle 2">
            <a:extLst>
              <a:ext uri="{FF2B5EF4-FFF2-40B4-BE49-F238E27FC236}">
                <a16:creationId xmlns:a16="http://schemas.microsoft.com/office/drawing/2014/main" id="{186720ED-AEEA-C57D-8A19-0442F659E5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3988" name="Rectangle 3">
            <a:extLst>
              <a:ext uri="{FF2B5EF4-FFF2-40B4-BE49-F238E27FC236}">
                <a16:creationId xmlns:a16="http://schemas.microsoft.com/office/drawing/2014/main" id="{183D6165-0912-5B6A-F5CE-45EDFCB283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0951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7F97E-F9EE-5ADB-5256-E759F5AD2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7">
            <a:extLst>
              <a:ext uri="{FF2B5EF4-FFF2-40B4-BE49-F238E27FC236}">
                <a16:creationId xmlns:a16="http://schemas.microsoft.com/office/drawing/2014/main" id="{25CDC23E-22DB-B27F-A1DE-94EA16B216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E0C2CF6-06C6-40B0-AE34-7F060292A38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93987" name="Rectangle 2">
            <a:extLst>
              <a:ext uri="{FF2B5EF4-FFF2-40B4-BE49-F238E27FC236}">
                <a16:creationId xmlns:a16="http://schemas.microsoft.com/office/drawing/2014/main" id="{A10F1EFB-EA62-E900-12C4-8F6515B6D8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3988" name="Rectangle 3">
            <a:extLst>
              <a:ext uri="{FF2B5EF4-FFF2-40B4-BE49-F238E27FC236}">
                <a16:creationId xmlns:a16="http://schemas.microsoft.com/office/drawing/2014/main" id="{C6D07D13-D393-C968-034D-9EE9D5BE9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1591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68D77-89D4-812B-E9AB-80EFBE49C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7">
            <a:extLst>
              <a:ext uri="{FF2B5EF4-FFF2-40B4-BE49-F238E27FC236}">
                <a16:creationId xmlns:a16="http://schemas.microsoft.com/office/drawing/2014/main" id="{EC22BBCE-861D-D6B8-E1D7-060E31A687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E0C2CF6-06C6-40B0-AE34-7F060292A38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93987" name="Rectangle 2">
            <a:extLst>
              <a:ext uri="{FF2B5EF4-FFF2-40B4-BE49-F238E27FC236}">
                <a16:creationId xmlns:a16="http://schemas.microsoft.com/office/drawing/2014/main" id="{301D589F-26FD-8FA5-20F7-5890784970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3988" name="Rectangle 3">
            <a:extLst>
              <a:ext uri="{FF2B5EF4-FFF2-40B4-BE49-F238E27FC236}">
                <a16:creationId xmlns:a16="http://schemas.microsoft.com/office/drawing/2014/main" id="{AA37286B-F898-C5EB-D634-D5E43A0ADA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7566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C6DFB-B491-1955-6757-289729F77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E76F7-AD74-9F0E-7FA1-2FE3259BB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B16D7-BC61-DB5D-4DA2-1FB18DF95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B12FB-1A12-465D-BF48-0775AE0CDD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73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2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>
            <a:extLst>
              <a:ext uri="{FF2B5EF4-FFF2-40B4-BE49-F238E27FC236}">
                <a16:creationId xmlns:a16="http://schemas.microsoft.com/office/drawing/2014/main" id="{1B6502D1-11EA-F370-B6F3-2A0C7979C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192963" name="Rectangle 3">
            <a:extLst>
              <a:ext uri="{FF2B5EF4-FFF2-40B4-BE49-F238E27FC236}">
                <a16:creationId xmlns:a16="http://schemas.microsoft.com/office/drawing/2014/main" id="{D8F682CF-07A9-82F7-E13D-D49DDF38E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96889"/>
            <a:ext cx="7772400" cy="106902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清早敬拜歌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Morning Worship Song 1/5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92964" name="Rectangle 4">
            <a:extLst>
              <a:ext uri="{FF2B5EF4-FFF2-40B4-BE49-F238E27FC236}">
                <a16:creationId xmlns:a16="http://schemas.microsoft.com/office/drawing/2014/main" id="{6313E540-8163-16AE-8E2E-E00D7B7A35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1861501"/>
            <a:ext cx="10458450" cy="435641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清早敬拜神，周围皆安宁，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鲜花欲开放，天色正微明，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灵修境界好，与主交谈亲。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Early in the morning I worship God, with peace all around.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Flowers are about to bloom, and the sky is just beginning to lighten.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spiritual moment is beautiful, and I can talk closely with the Lord.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0C27E-D88F-8381-EDE6-943A115AC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>
            <a:extLst>
              <a:ext uri="{FF2B5EF4-FFF2-40B4-BE49-F238E27FC236}">
                <a16:creationId xmlns:a16="http://schemas.microsoft.com/office/drawing/2014/main" id="{2F0FABA1-CA32-07F4-3E02-D90B8A272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192963" name="Rectangle 3">
            <a:extLst>
              <a:ext uri="{FF2B5EF4-FFF2-40B4-BE49-F238E27FC236}">
                <a16:creationId xmlns:a16="http://schemas.microsoft.com/office/drawing/2014/main" id="{0FB71236-7A46-9BD8-3CAB-513F0D9203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96889"/>
            <a:ext cx="7772400" cy="106902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清早敬拜歌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Morning Worship Song 2/5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92964" name="Rectangle 4">
            <a:extLst>
              <a:ext uri="{FF2B5EF4-FFF2-40B4-BE49-F238E27FC236}">
                <a16:creationId xmlns:a16="http://schemas.microsoft.com/office/drawing/2014/main" id="{F54EFED6-8B69-246E-F905-1BA1F37297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1861501"/>
            <a:ext cx="10458450" cy="435641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聆听主恩言，内心涌激情，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主话路上光，主语脚前灯，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照我心明亮，导我步履正。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Listening to the Lord’s gracious words, my heart fills with passion.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His word is light on the road, His voice a lamp to my feet.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brightens my heart and guides my steps to walk rightly.</a:t>
            </a:r>
          </a:p>
        </p:txBody>
      </p:sp>
    </p:spTree>
    <p:extLst>
      <p:ext uri="{BB962C8B-B14F-4D97-AF65-F5344CB8AC3E}">
        <p14:creationId xmlns:p14="http://schemas.microsoft.com/office/powerpoint/2010/main" val="165216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1A9A8-8ADA-5129-DCFD-FC05BF0CB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>
            <a:extLst>
              <a:ext uri="{FF2B5EF4-FFF2-40B4-BE49-F238E27FC236}">
                <a16:creationId xmlns:a16="http://schemas.microsoft.com/office/drawing/2014/main" id="{4E57AA56-CEE9-9E6F-227F-71D33A069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192963" name="Rectangle 3">
            <a:extLst>
              <a:ext uri="{FF2B5EF4-FFF2-40B4-BE49-F238E27FC236}">
                <a16:creationId xmlns:a16="http://schemas.microsoft.com/office/drawing/2014/main" id="{51712BED-EFD0-02B1-A3A9-66D8471DAA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96889"/>
            <a:ext cx="7772400" cy="106902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清早敬拜歌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Morning Worship Song 3/5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92964" name="Rectangle 4">
            <a:extLst>
              <a:ext uri="{FF2B5EF4-FFF2-40B4-BE49-F238E27FC236}">
                <a16:creationId xmlns:a16="http://schemas.microsoft.com/office/drawing/2014/main" id="{1055B182-67B8-3192-7906-8176DE78D5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1861501"/>
            <a:ext cx="10458450" cy="435641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轻轻唱圣诗，鸟雀齐和鸣，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甜美又温柔，欢欣又热诚，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口唱心亦和，颂声主喜听。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Softly singing hymns, the birds join in harmony.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Sweet and gentle, joyful and sincere,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mouth sings and my heart agrees—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Such praises the Lord delights to hear.</a:t>
            </a:r>
          </a:p>
        </p:txBody>
      </p:sp>
    </p:spTree>
    <p:extLst>
      <p:ext uri="{BB962C8B-B14F-4D97-AF65-F5344CB8AC3E}">
        <p14:creationId xmlns:p14="http://schemas.microsoft.com/office/powerpoint/2010/main" val="921343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14715-2754-A5F2-7351-B7330ADFC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>
            <a:extLst>
              <a:ext uri="{FF2B5EF4-FFF2-40B4-BE49-F238E27FC236}">
                <a16:creationId xmlns:a16="http://schemas.microsoft.com/office/drawing/2014/main" id="{FE04F5F6-FDC3-B569-4E46-1990AF49C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192963" name="Rectangle 3">
            <a:extLst>
              <a:ext uri="{FF2B5EF4-FFF2-40B4-BE49-F238E27FC236}">
                <a16:creationId xmlns:a16="http://schemas.microsoft.com/office/drawing/2014/main" id="{FC80B038-F4A7-9F8D-467F-C04F308961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96889"/>
            <a:ext cx="7772400" cy="106902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清早敬拜歌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Morning Worship Song 4/5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92964" name="Rectangle 4">
            <a:extLst>
              <a:ext uri="{FF2B5EF4-FFF2-40B4-BE49-F238E27FC236}">
                <a16:creationId xmlns:a16="http://schemas.microsoft.com/office/drawing/2014/main" id="{503D5BDE-C9EC-6E38-D8E6-F47F6DE244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1861501"/>
            <a:ext cx="10458450" cy="435641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俯伏主足前，思量爱丰盛，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赐我生命泉，信心力量增，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但愿寸草心，常念天父情。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Bowing before the Lord’s feet, I reflect on His abundant love.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 gives me the fountain of life, increasing my faith and strength.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May my small, humble heart always remember the Father’s love.</a:t>
            </a:r>
          </a:p>
        </p:txBody>
      </p:sp>
    </p:spTree>
    <p:extLst>
      <p:ext uri="{BB962C8B-B14F-4D97-AF65-F5344CB8AC3E}">
        <p14:creationId xmlns:p14="http://schemas.microsoft.com/office/powerpoint/2010/main" val="200247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2722C-E173-9168-B417-EDB9076A9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>
            <a:extLst>
              <a:ext uri="{FF2B5EF4-FFF2-40B4-BE49-F238E27FC236}">
                <a16:creationId xmlns:a16="http://schemas.microsoft.com/office/drawing/2014/main" id="{EA58D3B6-0824-4575-0BAD-F66DBAB44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192963" name="Rectangle 3">
            <a:extLst>
              <a:ext uri="{FF2B5EF4-FFF2-40B4-BE49-F238E27FC236}">
                <a16:creationId xmlns:a16="http://schemas.microsoft.com/office/drawing/2014/main" id="{FFB3FC8D-95A2-378D-1870-C035BE9E5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96889"/>
            <a:ext cx="7772400" cy="106902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清早敬拜歌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Morning Worship Song 5/5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92964" name="Rectangle 4">
            <a:extLst>
              <a:ext uri="{FF2B5EF4-FFF2-40B4-BE49-F238E27FC236}">
                <a16:creationId xmlns:a16="http://schemas.microsoft.com/office/drawing/2014/main" id="{36055139-6284-5F8D-ACDC-E81B07269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0077" y="1902459"/>
            <a:ext cx="10951846" cy="435641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朝阳照行程，喜乐溢我灵，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恩主常扶持，生活能得胜，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爱神又爱人，善果好收成。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阿们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morning sun shines on my path, and joy overflows in my soul.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gracious Lord continually upholds me, enabling me to live victoriously.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Loving God and others brings a harvest of good fruit </a:t>
            </a:r>
            <a:r>
              <a:rPr lang="en-US" altLang="zh-CN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of love.</a:t>
            </a:r>
            <a:endParaRPr lang="en-US" altLang="zh-CN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Amen</a:t>
            </a:r>
          </a:p>
        </p:txBody>
      </p:sp>
    </p:spTree>
    <p:extLst>
      <p:ext uri="{BB962C8B-B14F-4D97-AF65-F5344CB8AC3E}">
        <p14:creationId xmlns:p14="http://schemas.microsoft.com/office/powerpoint/2010/main" val="1918584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1845</TotalTime>
  <Words>441</Words>
  <Application>Microsoft Office PowerPoint</Application>
  <PresentationFormat>Widescreen</PresentationFormat>
  <Paragraphs>53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TSC FLi S5 TT</vt:lpstr>
      <vt:lpstr>Arial</vt:lpstr>
      <vt:lpstr>Calibri</vt:lpstr>
      <vt:lpstr>Tahoma</vt:lpstr>
      <vt:lpstr>Times New Roman</vt:lpstr>
      <vt:lpstr>Office Theme</vt:lpstr>
      <vt:lpstr>清早敬拜歌  Morning Worship Song 1/5</vt:lpstr>
      <vt:lpstr>清早敬拜歌  Morning Worship Song 2/5</vt:lpstr>
      <vt:lpstr>清早敬拜歌  Morning Worship Song 3/5</vt:lpstr>
      <vt:lpstr>清早敬拜歌  Morning Worship Song 4/5</vt:lpstr>
      <vt:lpstr>清早敬拜歌  Morning Worship Song 5/5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你是我生命的亮光  You are the Light of My Life 1/1</dc:title>
  <dc:creator>贵申</dc:creator>
  <cp:lastModifiedBy>贵申 王</cp:lastModifiedBy>
  <cp:revision>1</cp:revision>
  <dcterms:created xsi:type="dcterms:W3CDTF">2023-09-21T18:02:22Z</dcterms:created>
  <dcterms:modified xsi:type="dcterms:W3CDTF">2025-11-14T03:44:51Z</dcterms:modified>
</cp:coreProperties>
</file>